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2" r:id="rId15"/>
    <p:sldId id="270" r:id="rId16"/>
    <p:sldId id="271" r:id="rId17"/>
    <p:sldId id="274" r:id="rId18"/>
    <p:sldId id="275" r:id="rId19"/>
    <p:sldId id="276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3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0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93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3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0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2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5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4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2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9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2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8B4-721E-4E2E-A0B0-AA1A42840F3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B29EF8-7CBE-4C07-987B-FBFCB1D0D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FFD063-24C8-4D06-863B-7B5906774583}"/>
              </a:ext>
            </a:extLst>
          </p:cNvPr>
          <p:cNvSpPr txBox="1"/>
          <p:nvPr/>
        </p:nvSpPr>
        <p:spPr>
          <a:xfrm>
            <a:off x="249382" y="834333"/>
            <a:ext cx="116101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«Улыбка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Волгодонска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400" b="1" i="1" u="none" strike="noStrike" kern="1200" cap="none" spc="300" normalizeH="0" baseline="0" noProof="0" dirty="0" smtClean="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E8637">
                      <a:tint val="83000"/>
                      <a:shade val="100000"/>
                      <a:satMod val="200000"/>
                    </a:srgbClr>
                  </a:gs>
                  <a:gs pos="75000">
                    <a:srgbClr val="FE8637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E8637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000" b="1" u="none" strike="noStrike" kern="1200" cap="none" spc="300" normalizeH="0" baseline="0" noProof="0" dirty="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</a:rPr>
              <a:t>«</a:t>
            </a:r>
            <a:r>
              <a:rPr lang="ru-RU" sz="6000" b="1" spc="300" dirty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Моя любимая </a:t>
            </a:r>
            <a:r>
              <a:rPr lang="ru-RU" sz="6000" b="1" spc="300" dirty="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и</a:t>
            </a:r>
            <a:r>
              <a:rPr kumimoji="0" lang="ru-RU" sz="6000" b="1" u="none" strike="noStrike" kern="1200" cap="none" spc="300" normalizeH="0" baseline="0" noProof="0" dirty="0" err="1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</a:rPr>
              <a:t>грушка</a:t>
            </a:r>
            <a:r>
              <a:rPr kumimoji="0" lang="ru-RU" sz="6000" b="1" u="none" strike="noStrike" kern="1200" cap="none" spc="300" normalizeH="0" baseline="0" noProof="0" dirty="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</a:rPr>
              <a:t>»</a:t>
            </a:r>
            <a:endParaRPr kumimoji="0" lang="ru-RU" sz="6000" b="1" u="none" strike="noStrike" kern="1200" cap="none" spc="300" normalizeH="0" baseline="0" noProof="0" dirty="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FE8637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E0047-A517-4C16-B456-0FDEC40BA5E2}"/>
              </a:ext>
            </a:extLst>
          </p:cNvPr>
          <p:cNvSpPr txBox="1"/>
          <p:nvPr/>
        </p:nvSpPr>
        <p:spPr>
          <a:xfrm>
            <a:off x="7647709" y="5569527"/>
            <a:ext cx="464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Сергиенко В. 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451B5-816D-432B-9271-A6B16DC8C748}"/>
              </a:ext>
            </a:extLst>
          </p:cNvPr>
          <p:cNvSpPr txBox="1"/>
          <p:nvPr/>
        </p:nvSpPr>
        <p:spPr>
          <a:xfrm>
            <a:off x="386860" y="467564"/>
            <a:ext cx="116146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чего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Ребята рассмотрите свои игрушки, они сделаны из разных материалов.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 какого материала сделаны эти игрушки? Потрогайте их руками и скажите, из какого материала они сделаны.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2D2A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Например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Эта кукла сделана из пластмассы. Эта машина сделана из металла. Этот кубик сделан из пластмассы. Этот мячик сделан из резины. Этот мишка сделан из плюша.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3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2B0A3A-61BE-4511-9543-5D4CEB822513}"/>
              </a:ext>
            </a:extLst>
          </p:cNvPr>
          <p:cNvSpPr txBox="1"/>
          <p:nvPr/>
        </p:nvSpPr>
        <p:spPr>
          <a:xfrm>
            <a:off x="706582" y="262704"/>
            <a:ext cx="843322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Игра «Назови ласково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Лиса-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Собака-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Волк-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Белка-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Кукла-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Машина-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Мяч-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Матрешка-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Мишка-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Заяц-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Самолет-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1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95B8E69-B7CB-40B1-B627-A55008F49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958661"/>
            <a:ext cx="10790394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игра «Скажи наоборот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-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маленький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умный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глупый</a:t>
            </a:r>
            <a:r>
              <a:rPr lang="ru-RU" sz="3600" b="1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светлый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темный,</a:t>
            </a:r>
            <a:r>
              <a:rPr lang="ru-RU" sz="3600" b="1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грязный,</a:t>
            </a:r>
            <a:r>
              <a:rPr lang="ru-RU" sz="3600" b="1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холодный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горячий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солнечный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пасмурный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грустный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веселый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день-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ночь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черный-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далеко-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близко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высоко-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5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498175-DE9F-4D12-B079-874DA1182A9E}"/>
              </a:ext>
            </a:extLst>
          </p:cNvPr>
          <p:cNvSpPr txBox="1"/>
          <p:nvPr/>
        </p:nvSpPr>
        <p:spPr>
          <a:xfrm>
            <a:off x="1441938" y="155607"/>
            <a:ext cx="773942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Физкультминутка «Буратино» 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Буратино потянулся,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(руки поднять через стороны вверх, потянуться, поднявшись на носочки) 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 - нагнулся, 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Два - нагнулся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(наклоны корпуса вперед) </a:t>
            </a:r>
            <a:br>
              <a:rPr kumimoji="0" lang="ru-RU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Руки в сторону развел,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(руки развести в стороны) 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Ключик, видно, не нашел.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(повороты вправо и влево) 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Чтобы ключик нам достать, 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Нужно на носочки встать.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(руки на поясе, подняться на носочки)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4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D424E9-C675-4CC4-8439-487D741CF413}"/>
              </a:ext>
            </a:extLst>
          </p:cNvPr>
          <p:cNvSpPr txBox="1"/>
          <p:nvPr/>
        </p:nvSpPr>
        <p:spPr>
          <a:xfrm>
            <a:off x="395653" y="-59837"/>
            <a:ext cx="1140362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(пример )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когда я была маленькая, у меня тоже была любимая игрушка – кукла. Мне ее подарили на день рождения. Когда я ее увидела, она мне сразу очень понравилась. До сих пор помню, как я была счастливая и довольная. Она была большая, фарфоровая, волосы у нее были </a:t>
            </a:r>
            <a:r>
              <a:rPr kumimoji="0" lang="ru-RU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длинныее</a:t>
            </a: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платье белого цвета. Со своей любимой куклой я никогда не расставалась. Я катала ее в коляске, укладывала спать, одевала ее в разную одежду. Я эту куклу очень любила и берегла.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3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img-fotki.yandex.ru/get/9491/209040611.8f/0_e6430_db79972a_XL.png">
            <a:extLst>
              <a:ext uri="{FF2B5EF4-FFF2-40B4-BE49-F238E27FC236}">
                <a16:creationId xmlns:a16="http://schemas.microsoft.com/office/drawing/2014/main" id="{2B810772-C8DD-486D-9E44-623F92EB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99112" y="-95695"/>
            <a:ext cx="4592960" cy="6865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90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953/000b677a-982edd62/hello_html_2ae3a112.jpg">
            <a:extLst>
              <a:ext uri="{FF2B5EF4-FFF2-40B4-BE49-F238E27FC236}">
                <a16:creationId xmlns:a16="http://schemas.microsoft.com/office/drawing/2014/main" id="{46829227-002E-4CD5-B68E-6FE1A2AE9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534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7f9/000c3cf8-032eb6df/img4.jpg">
            <a:extLst>
              <a:ext uri="{FF2B5EF4-FFF2-40B4-BE49-F238E27FC236}">
                <a16:creationId xmlns:a16="http://schemas.microsoft.com/office/drawing/2014/main" id="{44AAA7A7-6179-433E-B223-AD201828539A}"/>
              </a:ext>
            </a:extLst>
          </p:cNvPr>
          <p:cNvPicPr/>
          <p:nvPr/>
        </p:nvPicPr>
        <p:blipFill rotWithShape="1">
          <a:blip r:embed="rId2"/>
          <a:srcRect l="3522" r="6024" b="98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8780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img-fotki.yandex.ru/get/9491/209040611.8f/0_e6430_db79972a_XL.png">
            <a:extLst>
              <a:ext uri="{FF2B5EF4-FFF2-40B4-BE49-F238E27FC236}">
                <a16:creationId xmlns:a16="http://schemas.microsoft.com/office/drawing/2014/main" id="{2B810772-C8DD-486D-9E44-623F92EB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99112" y="-95695"/>
            <a:ext cx="4592960" cy="6865771"/>
          </a:xfrm>
          <a:prstGeom prst="rect">
            <a:avLst/>
          </a:prstGeom>
          <a:noFill/>
        </p:spPr>
      </p:pic>
      <p:pic>
        <p:nvPicPr>
          <p:cNvPr id="4" name="Рисунок 3" descr="https://ds04.infourok.ru/uploads/ex/1051/000f5290-4de2a8b0/hello_html_3faf3cce.jpg">
            <a:extLst>
              <a:ext uri="{FF2B5EF4-FFF2-40B4-BE49-F238E27FC236}">
                <a16:creationId xmlns:a16="http://schemas.microsoft.com/office/drawing/2014/main" id="{253E1A8F-DA95-4CD0-912B-C0516B80BA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37446" y="0"/>
            <a:ext cx="911629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152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F24225-D74B-4ABC-9904-77903F2BD943}"/>
              </a:ext>
            </a:extLst>
          </p:cNvPr>
          <p:cNvSpPr txBox="1"/>
          <p:nvPr/>
        </p:nvSpPr>
        <p:spPr>
          <a:xfrm>
            <a:off x="263770" y="246185"/>
            <a:ext cx="62865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игрушки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Много игрушек в детском саду,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Наши игрушки стоят на виду: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Кот в сапогах, длинноухие зайки,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барабан, и балалайки.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Куклы нарядные в косах сидят,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Куклы на зайцев и мишек глядят.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Мы наши игрушки не бьем, не ломаем, 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Их у товарищей не отнимаем.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Наши игрушки стоят на виду, - 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D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Все у нас общее в детском саду.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4" y="2195513"/>
            <a:ext cx="3983014" cy="281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6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740386-C7C2-4E09-9D58-111CD8E9A142}"/>
              </a:ext>
            </a:extLst>
          </p:cNvPr>
          <p:cNvSpPr txBox="1"/>
          <p:nvPr/>
        </p:nvSpPr>
        <p:spPr>
          <a:xfrm>
            <a:off x="1063585" y="193272"/>
            <a:ext cx="87980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600" b="1" u="none" strike="noStrike" kern="1200" cap="none" spc="300" normalizeH="0" baseline="0" noProof="0" dirty="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</a:t>
            </a:r>
            <a:r>
              <a:rPr kumimoji="0" lang="ru-RU" sz="6600" b="1" u="none" strike="noStrike" kern="1200" cap="none" spc="300" normalizeH="0" noProof="0" dirty="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</a:t>
            </a:r>
            <a:endParaRPr kumimoji="0" lang="ru-RU" sz="6600" b="1" u="none" strike="noStrike" kern="1200" cap="none" spc="300" normalizeH="0" baseline="0" noProof="0" dirty="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FE8637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8D4DE-9515-44AE-B8A2-50E715BF4750}"/>
              </a:ext>
            </a:extLst>
          </p:cNvPr>
          <p:cNvSpPr txBox="1"/>
          <p:nvPr/>
        </p:nvSpPr>
        <p:spPr>
          <a:xfrm>
            <a:off x="3938619" y="1301268"/>
            <a:ext cx="89615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«Пьет бензин, как молоко,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может бегать далеко.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Возит грузы и людей.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 знаком, конечно, с ней?»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" y="3777335"/>
            <a:ext cx="4032429" cy="285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27B539-5F17-4BE1-945C-6B3CA5BCE262}"/>
              </a:ext>
            </a:extLst>
          </p:cNvPr>
          <p:cNvSpPr txBox="1"/>
          <p:nvPr/>
        </p:nvSpPr>
        <p:spPr>
          <a:xfrm>
            <a:off x="149469" y="801938"/>
            <a:ext cx="90318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«Зверь забавный сшит из плюша.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Есть и лапы, есть и уши.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Меду зверю дай немного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устрой ему берлогу».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6" y="1885004"/>
            <a:ext cx="3435402" cy="3435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8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8AE2D-27C4-4A94-B30A-B236F654D14B}"/>
              </a:ext>
            </a:extLst>
          </p:cNvPr>
          <p:cNvSpPr txBox="1"/>
          <p:nvPr/>
        </p:nvSpPr>
        <p:spPr>
          <a:xfrm>
            <a:off x="263769" y="145543"/>
            <a:ext cx="89175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все это значит?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Дочка, а не плачет.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Спать положишь, будет спать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день, и два, и даже пять». 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66" y="2807765"/>
            <a:ext cx="3338569" cy="39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5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EF9252-B9DB-490C-A652-3D2D6ED70976}"/>
              </a:ext>
            </a:extLst>
          </p:cNvPr>
          <p:cNvSpPr txBox="1"/>
          <p:nvPr/>
        </p:nvSpPr>
        <p:spPr>
          <a:xfrm>
            <a:off x="430823" y="463384"/>
            <a:ext cx="87505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«Стукнешь о стенку – а я отскочу,</a:t>
            </a:r>
            <a:b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Бросишь на землю – а я подскочу.</a:t>
            </a:r>
            <a:b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Я из ладоней в ладони лечу –</a:t>
            </a:r>
            <a:b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Смирно лежать я никак не хочу!»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</a:t>
            </a:r>
          </a:p>
        </p:txBody>
      </p:sp>
      <p:pic>
        <p:nvPicPr>
          <p:cNvPr id="5" name="Picture 2" descr="http://galerey-room.ru/images/202439_1384277079.png">
            <a:extLst>
              <a:ext uri="{FF2B5EF4-FFF2-40B4-BE49-F238E27FC236}">
                <a16:creationId xmlns:a16="http://schemas.microsoft.com/office/drawing/2014/main" id="{29956DEB-B49C-425C-A4F8-1462FCCF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50722" y="3210544"/>
            <a:ext cx="2565326" cy="2565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25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509EB-59A9-4F15-827F-6FBD112B5024}"/>
              </a:ext>
            </a:extLst>
          </p:cNvPr>
          <p:cNvSpPr txBox="1"/>
          <p:nvPr/>
        </p:nvSpPr>
        <p:spPr>
          <a:xfrm>
            <a:off x="298938" y="1140492"/>
            <a:ext cx="88824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«Эти чудо – кирпичи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 в подарок получил.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 сложу из них – сломаю,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все с начала начинаю». 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 descr="https://avatanplus.com/files/resources/mid/59762daa21f4415d75a2609b.png">
            <a:extLst>
              <a:ext uri="{FF2B5EF4-FFF2-40B4-BE49-F238E27FC236}">
                <a16:creationId xmlns:a16="http://schemas.microsoft.com/office/drawing/2014/main" id="{6426EB90-AD8F-474A-9115-EFC6DE64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64333" y="2833237"/>
            <a:ext cx="3312368" cy="343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1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796/0006be55-e30af3a1/img20.jpg">
            <a:extLst>
              <a:ext uri="{FF2B5EF4-FFF2-40B4-BE49-F238E27FC236}">
                <a16:creationId xmlns:a16="http://schemas.microsoft.com/office/drawing/2014/main" id="{51A2DD23-9A8C-47D7-B354-AF5A724F0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16097" y="396280"/>
            <a:ext cx="7848872" cy="576064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8137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855F7-86A4-4591-B8D8-3D829DF1AC42}"/>
              </a:ext>
            </a:extLst>
          </p:cNvPr>
          <p:cNvSpPr txBox="1"/>
          <p:nvPr/>
        </p:nvSpPr>
        <p:spPr>
          <a:xfrm>
            <a:off x="491837" y="615194"/>
            <a:ext cx="106211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«Внимательные ушки»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 буду называть разные предметы и игрушки.  Вы хлопаете  в ладоши только тогда, когда услышите название игрушек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Машинка, кукла, кубик, береза, юла, матрешка, погремушка, воробей,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мячик,  барабан,  телевизор, самолетик, кораблик.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E542D1-7F60-46F6-8272-C94CEE5F0C9D}"/>
              </a:ext>
            </a:extLst>
          </p:cNvPr>
          <p:cNvSpPr txBox="1"/>
          <p:nvPr/>
        </p:nvSpPr>
        <p:spPr>
          <a:xfrm>
            <a:off x="281354" y="656779"/>
            <a:ext cx="114827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«Расскажи, какие»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Ребята, сколько у нас игрушек. А главное, они все разные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Мишка какой?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 мягкий, плюшевый, коричневый, легкий)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Мячик какой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 круглый, мягкий, маленький, красный)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Машинка какая?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(новая, твердая, синяя, скоростная)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Кукла какая?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 красивая, интересная, добрая)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Кубик какой?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 красный, твердый)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1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294</Words>
  <Application>Microsoft Office PowerPoint</Application>
  <PresentationFormat>Широкоэкранный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Schoolbook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Ишмуратов</dc:creator>
  <cp:lastModifiedBy>Home</cp:lastModifiedBy>
  <cp:revision>7</cp:revision>
  <dcterms:created xsi:type="dcterms:W3CDTF">2022-02-02T10:30:44Z</dcterms:created>
  <dcterms:modified xsi:type="dcterms:W3CDTF">2024-11-24T16:04:36Z</dcterms:modified>
</cp:coreProperties>
</file>