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6AB4F8-C7CF-44A1-B0B0-735B19AC226F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C34AE5-CFA4-4D31-9147-BBFC997DF7CA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4134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B4F8-C7CF-44A1-B0B0-735B19AC226F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4AE5-CFA4-4D31-9147-BBFC997DF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2546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B4F8-C7CF-44A1-B0B0-735B19AC226F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4AE5-CFA4-4D31-9147-BBFC997DF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3495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B4F8-C7CF-44A1-B0B0-735B19AC226F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4AE5-CFA4-4D31-9147-BBFC997DF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9629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B4F8-C7CF-44A1-B0B0-735B19AC226F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4AE5-CFA4-4D31-9147-BBFC997DF7CA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974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B4F8-C7CF-44A1-B0B0-735B19AC226F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4AE5-CFA4-4D31-9147-BBFC997DF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20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B4F8-C7CF-44A1-B0B0-735B19AC226F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4AE5-CFA4-4D31-9147-BBFC997DF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5713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B4F8-C7CF-44A1-B0B0-735B19AC226F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4AE5-CFA4-4D31-9147-BBFC997DF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8312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B4F8-C7CF-44A1-B0B0-735B19AC226F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4AE5-CFA4-4D31-9147-BBFC997DF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7556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B4F8-C7CF-44A1-B0B0-735B19AC226F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4AE5-CFA4-4D31-9147-BBFC997DF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8163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B4F8-C7CF-44A1-B0B0-735B19AC226F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4AE5-CFA4-4D31-9147-BBFC997DF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9896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66AB4F8-C7CF-44A1-B0B0-735B19AC226F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AC34AE5-CFA4-4D31-9147-BBFC997DF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28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6424" y="273030"/>
            <a:ext cx="9966960" cy="752207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«Улыбка» г. Волгодонска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20545" y="5553828"/>
            <a:ext cx="3546763" cy="130417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Сергиенко Виктория Ивановна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803" y="1123380"/>
            <a:ext cx="6328202" cy="455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177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985" marR="635" indent="-6350" algn="ctr">
              <a:lnSpc>
                <a:spcPct val="99000"/>
              </a:lnSpc>
              <a:spcAft>
                <a:spcPts val="15"/>
              </a:spcAft>
            </a:pPr>
            <a:r>
              <a:rPr lang="ru-RU" sz="3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Приглядись – все листья с деревьев осыпались, небо затянуто серыми тучами. Такая природа бывает поздней осенью.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3" name="Picture 126"/>
          <p:cNvPicPr/>
          <p:nvPr/>
        </p:nvPicPr>
        <p:blipFill>
          <a:blip r:embed="rId2"/>
          <a:stretch>
            <a:fillRect/>
          </a:stretch>
        </p:blipFill>
        <p:spPr>
          <a:xfrm>
            <a:off x="1762760" y="1690688"/>
            <a:ext cx="8666480" cy="498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98685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403" y="192087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Осенью небо часто бывает пасмурным, покрывается хмурыми тучами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32"/>
          <p:cNvPicPr/>
          <p:nvPr/>
        </p:nvPicPr>
        <p:blipFill>
          <a:blip r:embed="rId2"/>
          <a:stretch>
            <a:fillRect/>
          </a:stretch>
        </p:blipFill>
        <p:spPr>
          <a:xfrm>
            <a:off x="2250093" y="1548447"/>
            <a:ext cx="7470140" cy="4980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0256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317" y="236913"/>
            <a:ext cx="9875520" cy="135636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Поздней осенью становится еще холоднее. По ночам бывают заморозки на листьях и траве появляется иней: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1048"/>
          <p:cNvGrpSpPr/>
          <p:nvPr/>
        </p:nvGrpSpPr>
        <p:grpSpPr>
          <a:xfrm>
            <a:off x="1343472" y="1593273"/>
            <a:ext cx="9505055" cy="5084993"/>
            <a:chOff x="0" y="0"/>
            <a:chExt cx="9118092" cy="5501639"/>
          </a:xfrm>
        </p:grpSpPr>
        <p:pic>
          <p:nvPicPr>
            <p:cNvPr id="4" name="Picture 14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2284475"/>
              <a:ext cx="4860036" cy="32171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14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521708" y="0"/>
              <a:ext cx="4596384" cy="30586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2518164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6985" marR="635" indent="-6350" algn="ctr">
              <a:lnSpc>
                <a:spcPct val="99000"/>
              </a:lnSpc>
              <a:spcAft>
                <a:spcPts val="15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Осенью многие птицы улетают на юг – в теплые страны. Они улетают потому, что осенью и зимой очень холодно, птицам нечего есть – исчезают насекомые и растения - трава и листья деревьев.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155"/>
          <p:cNvPicPr/>
          <p:nvPr/>
        </p:nvPicPr>
        <p:blipFill>
          <a:blip r:embed="rId2"/>
          <a:stretch>
            <a:fillRect/>
          </a:stretch>
        </p:blipFill>
        <p:spPr>
          <a:xfrm>
            <a:off x="651164" y="1965960"/>
            <a:ext cx="4100945" cy="4541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95908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109" y="665018"/>
            <a:ext cx="10515600" cy="859415"/>
          </a:xfrm>
        </p:spPr>
        <p:txBody>
          <a:bodyPr>
            <a:normAutofit fontScale="90000"/>
          </a:bodyPr>
          <a:lstStyle/>
          <a:p>
            <a:pPr marL="2682875" marR="937895" indent="-1096010" algn="ctr">
              <a:lnSpc>
                <a:spcPct val="102000"/>
              </a:lnSpc>
              <a:spcAft>
                <a:spcPts val="15"/>
              </a:spcAft>
            </a:pPr>
            <a:r>
              <a:rPr lang="ru-RU" sz="3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Осенью созревают много овощей и фруктов. Люди собирают урожай.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3" name="Picture 163"/>
          <p:cNvPicPr/>
          <p:nvPr/>
        </p:nvPicPr>
        <p:blipFill>
          <a:blip r:embed="rId2"/>
          <a:stretch>
            <a:fillRect/>
          </a:stretch>
        </p:blipFill>
        <p:spPr>
          <a:xfrm>
            <a:off x="3803073" y="1524433"/>
            <a:ext cx="4470949" cy="5110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94835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63550" indent="-6350" algn="ctr">
              <a:lnSpc>
                <a:spcPct val="102000"/>
              </a:lnSpc>
              <a:spcAft>
                <a:spcPts val="2415"/>
              </a:spcAft>
            </a:pPr>
            <a:r>
              <a:rPr lang="ru-RU" sz="3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Давай вспомним все признаки осени снова. Назови каждый из них: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3" name="Picture 172"/>
          <p:cNvPicPr/>
          <p:nvPr/>
        </p:nvPicPr>
        <p:blipFill>
          <a:blip r:embed="rId2"/>
          <a:stretch>
            <a:fillRect/>
          </a:stretch>
        </p:blipFill>
        <p:spPr>
          <a:xfrm>
            <a:off x="2430780" y="1441306"/>
            <a:ext cx="7299960" cy="4965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31825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8240" y="304800"/>
            <a:ext cx="9875520" cy="135636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Посмотри на эту картинку. Какая необычная природа! Какие разноцветные листья – красные, желтые, оранжевые! Почему все такое пестрое? Это значит наступила осень! Давай познакомимся с этим временем года получше!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55"/>
          <p:cNvPicPr/>
          <p:nvPr/>
        </p:nvPicPr>
        <p:blipFill>
          <a:blip r:embed="rId2"/>
          <a:stretch>
            <a:fillRect/>
          </a:stretch>
        </p:blipFill>
        <p:spPr>
          <a:xfrm>
            <a:off x="2315845" y="1897438"/>
            <a:ext cx="7560310" cy="4725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20149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8545" y="238008"/>
            <a:ext cx="8104909" cy="1835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25" indent="60960">
              <a:lnSpc>
                <a:spcPct val="102000"/>
              </a:lnSpc>
              <a:spcAft>
                <a:spcPts val="15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Листья меняют свой цвет потому, что с наступлением осени солнышко светит все меньше, и им не хватает солнечного цвета, чтобы оставаться зелеными.</a:t>
            </a:r>
            <a:endParaRPr lang="ru-RU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67"/>
          <p:cNvPicPr/>
          <p:nvPr/>
        </p:nvPicPr>
        <p:blipFill>
          <a:blip r:embed="rId2"/>
          <a:stretch>
            <a:fillRect/>
          </a:stretch>
        </p:blipFill>
        <p:spPr>
          <a:xfrm>
            <a:off x="6532477" y="1293870"/>
            <a:ext cx="5472430" cy="532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736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Осенью на улице начинает холодать. Люди одеваются теплее чем летом – в теплые шапки, пальто и куртки, переобуваются в ботинки и сапоги.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1112"/>
          <p:cNvGrpSpPr/>
          <p:nvPr/>
        </p:nvGrpSpPr>
        <p:grpSpPr>
          <a:xfrm>
            <a:off x="2469745" y="1856943"/>
            <a:ext cx="7252509" cy="4835929"/>
            <a:chOff x="0" y="0"/>
            <a:chExt cx="7993380" cy="5501640"/>
          </a:xfrm>
        </p:grpSpPr>
        <p:pic>
          <p:nvPicPr>
            <p:cNvPr id="4" name="Picture 7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782568" cy="55016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7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218432" y="30480"/>
              <a:ext cx="3774948" cy="54711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0025954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08" y="290944"/>
            <a:ext cx="10515600" cy="108065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 дни становятся короче, а ночи длиннее. Вечером быстро начинает темнеть. Часто к концу прогулки на улице уже совсем темно.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Picture 84"/>
          <p:cNvPicPr/>
          <p:nvPr/>
        </p:nvPicPr>
        <p:blipFill>
          <a:blip r:embed="rId2"/>
          <a:stretch>
            <a:fillRect/>
          </a:stretch>
        </p:blipFill>
        <p:spPr>
          <a:xfrm>
            <a:off x="2457406" y="1856509"/>
            <a:ext cx="7332605" cy="4710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75192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237" y="503670"/>
            <a:ext cx="10515600" cy="1325563"/>
          </a:xfrm>
        </p:spPr>
        <p:txBody>
          <a:bodyPr>
            <a:normAutofit fontScale="90000"/>
          </a:bodyPr>
          <a:lstStyle/>
          <a:p>
            <a:pPr marL="6985" indent="-6350" algn="ctr">
              <a:lnSpc>
                <a:spcPct val="99000"/>
              </a:lnSpc>
              <a:spcAft>
                <a:spcPts val="15"/>
              </a:spcAft>
            </a:pPr>
            <a:r>
              <a:rPr lang="ru-RU" sz="3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Вместе с холодами осенью начинаются дожди. Все чаще моросит осенний дождик.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3" name="Picture 91"/>
          <p:cNvPicPr/>
          <p:nvPr/>
        </p:nvPicPr>
        <p:blipFill>
          <a:blip r:embed="rId2"/>
          <a:stretch>
            <a:fillRect/>
          </a:stretch>
        </p:blipFill>
        <p:spPr>
          <a:xfrm>
            <a:off x="2313132" y="1375468"/>
            <a:ext cx="7454900" cy="5160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32553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709" y="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Люди ходят под зонтиками, на улице много луж.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1012"/>
          <p:cNvGrpSpPr/>
          <p:nvPr/>
        </p:nvGrpSpPr>
        <p:grpSpPr>
          <a:xfrm>
            <a:off x="2135880" y="1108797"/>
            <a:ext cx="8629101" cy="4987203"/>
            <a:chOff x="0" y="0"/>
            <a:chExt cx="8668512" cy="5804915"/>
          </a:xfrm>
        </p:grpSpPr>
        <p:pic>
          <p:nvPicPr>
            <p:cNvPr id="4" name="Picture 9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959352" y="2663951"/>
              <a:ext cx="4709160" cy="31409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9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4570"/>
              <a:ext cx="3959352" cy="58003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10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959352" y="0"/>
              <a:ext cx="4709160" cy="30205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7220766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25730" indent="297180" algn="ctr">
              <a:lnSpc>
                <a:spcPct val="98000"/>
              </a:lnSpc>
              <a:spcAft>
                <a:spcPts val="0"/>
              </a:spcAft>
            </a:pPr>
            <a:r>
              <a:rPr lang="ru-RU" sz="3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Порывы ветра срывают с деревьев желтые, багряные и лиловые листья, которые устилают землю пестрым ковром.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ru-RU" sz="20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3" name="Picture 110"/>
          <p:cNvPicPr/>
          <p:nvPr/>
        </p:nvPicPr>
        <p:blipFill>
          <a:blip r:embed="rId2"/>
          <a:stretch>
            <a:fillRect/>
          </a:stretch>
        </p:blipFill>
        <p:spPr>
          <a:xfrm>
            <a:off x="3521536" y="1773382"/>
            <a:ext cx="5816427" cy="45715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21047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985" marR="635" indent="-6350" algn="ctr">
              <a:lnSpc>
                <a:spcPct val="99000"/>
              </a:lnSpc>
              <a:spcAft>
                <a:spcPts val="15"/>
              </a:spcAft>
            </a:pPr>
            <a:r>
              <a:rPr lang="ru-RU" sz="3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Постепенно деревья теряют все свои листья, их ветки остаются совсем голыми. Наступает поздняя осень.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3" name="Picture 117"/>
          <p:cNvPicPr/>
          <p:nvPr/>
        </p:nvPicPr>
        <p:blipFill>
          <a:blip r:embed="rId2"/>
          <a:stretch>
            <a:fillRect/>
          </a:stretch>
        </p:blipFill>
        <p:spPr>
          <a:xfrm>
            <a:off x="3949093" y="1676399"/>
            <a:ext cx="4114251" cy="4959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04428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18838</TotalTime>
  <Words>270</Words>
  <Application>Microsoft Office PowerPoint</Application>
  <PresentationFormat>Широкоэкранный</PresentationFormat>
  <Paragraphs>17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Corbel</vt:lpstr>
      <vt:lpstr>Times New Roman</vt:lpstr>
      <vt:lpstr>Базис</vt:lpstr>
      <vt:lpstr>Муниципальное бюджетное дошкольное образовательное учреждение детский сад «Улыбка» г. Волгодонска</vt:lpstr>
      <vt:lpstr>Посмотри на эту картинку. Какая необычная природа! Какие разноцветные листья – красные, желтые, оранжевые! Почему все такое пестрое? Это значит наступила осень! Давай познакомимся с этим временем года получше!</vt:lpstr>
      <vt:lpstr>Презентация PowerPoint</vt:lpstr>
      <vt:lpstr>Осенью на улице начинает холодать. Люди одеваются теплее чем летом – в теплые шапки, пальто и куртки, переобуваются в ботинки и сапоги.</vt:lpstr>
      <vt:lpstr> Постепенно дни становятся короче, а ночи длиннее. Вечером быстро начинает темнеть. Часто к концу прогулки на улице уже совсем темно.</vt:lpstr>
      <vt:lpstr>Вместе с холодами осенью начинаются дожди. Все чаще моросит осенний дождик.  </vt:lpstr>
      <vt:lpstr>Люди ходят под зонтиками, на улице много луж.</vt:lpstr>
      <vt:lpstr>Порывы ветра срывают с деревьев желтые, багряные и лиловые листья, которые устилают землю пестрым ковром.  </vt:lpstr>
      <vt:lpstr>Постепенно деревья теряют все свои листья, их ветки остаются совсем голыми. Наступает поздняя осень. </vt:lpstr>
      <vt:lpstr>Приглядись – все листья с деревьев осыпались, небо затянуто серыми тучами. Такая природа бывает поздней осенью. </vt:lpstr>
      <vt:lpstr>Осенью небо часто бывает пасмурным, покрывается хмурыми тучами</vt:lpstr>
      <vt:lpstr>Поздней осенью становится еще холоднее. По ночам бывают заморозки на листьях и траве появляется иней:</vt:lpstr>
      <vt:lpstr>Осенью многие птицы улетают на юг – в теплые страны. Они улетают потому, что осенью и зимой очень холодно, птицам нечего есть – исчезают насекомые и растения - трава и листья деревьев.</vt:lpstr>
      <vt:lpstr>Осенью созревают много овощей и фруктов. Люди собирают урожай.  </vt:lpstr>
      <vt:lpstr>Давай вспомним все признаки осени снова. Назови каждый из них: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6</cp:revision>
  <dcterms:created xsi:type="dcterms:W3CDTF">2024-09-23T18:17:48Z</dcterms:created>
  <dcterms:modified xsi:type="dcterms:W3CDTF">2024-10-06T20:16:41Z</dcterms:modified>
</cp:coreProperties>
</file>